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716632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Franklin Gothic Heavy" panose="020B0903020102020204" pitchFamily="34" charset="0"/>
              </a:rPr>
              <a:t>Поздравляем с НОВЫМ ГОДОМ!</a:t>
            </a:r>
            <a:endParaRPr lang="ru-RU" sz="2400" i="1" dirty="0">
              <a:solidFill>
                <a:schemeClr val="accent5">
                  <a:lumMod val="75000"/>
                </a:schemeClr>
              </a:solidFill>
              <a:latin typeface="Franklin Gothic Heavy" panose="020B0903020102020204" pitchFamily="34" charset="0"/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323528" y="188639"/>
            <a:ext cx="8496944" cy="4885183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95536" y="5589240"/>
            <a:ext cx="8568952" cy="1008112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2014-й год                                                        Будет 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впечатлений очень ярких.</a:t>
            </a: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щедрым на хорошие подарки,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Вы 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настройтесь на победу и успех</a:t>
            </a: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в делах , учебе  вам везёт,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На 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приятные сюрпризы, радость, смех! </a:t>
            </a:r>
            <a:endParaRPr lang="ru-RU" sz="1600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Администрация МБОУ ДОД ДЮСШ</a:t>
            </a:r>
            <a:endParaRPr lang="ru-RU" sz="1600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084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Поздравляем с НОВЫМ ГОДОМ!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Поздравляем с НОВЫМ ГОДОМ!</dc:title>
  <cp:lastModifiedBy>USER</cp:lastModifiedBy>
  <cp:revision>8</cp:revision>
  <dcterms:modified xsi:type="dcterms:W3CDTF">2013-12-30T12:15:33Z</dcterms:modified>
</cp:coreProperties>
</file>